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D5CF-B5BC-44BB-B1F6-97EED9ED7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42CFCF-ACE8-45E9-B93A-D2D0E92C3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CC5A0-0DDB-4687-8F96-B8DFE60EE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B3C4E-4313-4306-8D5A-E3BCE702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68E30-5A54-4CEA-89F7-505D1200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5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75BBA-1FE2-493F-B2C3-16E4781E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5290C-3902-4396-8433-FE2DF68D2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6B074-52A1-475D-BCEE-FBD07C13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DCC84-175F-4393-8CB9-B3B9C8205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378B2-5567-41E8-8D56-DBCFBFFE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5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8F306-08A8-4968-9D15-3230FE3BC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F598E-80C3-43F8-8319-5F1354E79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E6F11-D70A-4D00-A6BE-BF063581A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9C709-9EF5-47A7-8D81-5BF823F6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E2A2D-55BB-4A44-9AEA-11F8CC4B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0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25731-DFB0-4CBB-BEA7-ADDFC2B1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0D4A9-7F36-46B7-A707-7A476F00F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89EF1-1085-40DC-99D0-3464412C6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FE5D9-E98E-4105-AE76-58EBB55C9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C102-A498-48CA-B69D-921E936E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3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F425C-8FFB-4EE4-A94F-72F11036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50713-3F0A-4578-B6FE-CE56478F9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E3405-B83E-45ED-B16E-BF5208369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C3530-43E2-451C-A6C8-6E006B23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57F0D-ED45-4196-8282-780A9651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C4C7D-9D15-461C-8E91-DC8BC2D81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71E3-9DF8-4BC2-87D4-2B6B24B9D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86F0E-8A27-400D-98C1-13DF054C0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865CF-4536-4137-9E95-0EF209FF7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F140C-EFBF-40DB-9E9A-A37E465D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65BA5-B016-415F-B0A6-B354F720D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37CB-A3C5-4985-A8EE-5186A755E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5495B-93EF-4AD9-A859-6562BF2BB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3025D4-4E22-4E77-943A-EF0657C2B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C80DEF-52E8-457F-A157-C4C4B468BC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6F0E8-AC2F-4F50-8BA3-EDDA90649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1E8EB4-6092-489C-9B2A-6394A054E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51E571-992C-48F0-AF4B-3AD4F1E5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46EA10-C03B-45F3-8F4D-1CC6B4DCF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7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9731-B1C3-4752-8496-723B74DC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02929-31A0-4D76-91C5-ACBE05D2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1B0EF-C825-4D75-A7E4-97BF9DB85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C34F50-56E3-4443-893E-45C1E6FF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4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969EA-6186-42D3-9083-AC85BBD7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FF1015-E99B-40E4-984C-0CE9D78B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61D56-A17B-4519-A0E0-530233AA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5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53802-0B9E-4C4B-B497-CFDF7988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5AA6F-6959-4380-8B21-78C2C57D0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C29DC-F3DA-4407-8A76-D341144A9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E0BA4-5D0E-4655-9BB9-D1340080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A0318-38AB-471F-A185-CBF8DCFE0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9FD7C-C238-4A6A-8B5F-09EC8426A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4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0C7E-CCB0-4626-BA40-ACCCC1FFA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83FE3-ACF9-4924-961F-E1742D632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CCEF6-0582-49AA-8476-F01CE0C36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23966-143D-467E-AC0A-984356FC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4D7F7-8FA4-4AD3-9ACB-2B8A589E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2114C-8DAD-4077-84AD-37E73681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02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1FA790-D894-4FE0-80CE-EB8B234F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1EE84-F874-467A-913F-B6E28B049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CE06F-9F76-496A-902F-97A2130C9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6E11-08DA-424C-8661-8B10157453D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B42B3-08AE-44C8-B25A-E32B93589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94171-231D-41EE-B52C-C803C8F2C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E7EE-877B-4504-90F9-34437723C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5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C8F20-4D38-4CED-8AD8-A9AE203490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i="0" cap="all" dirty="0">
                <a:solidFill>
                  <a:srgbClr val="525042"/>
                </a:solidFill>
                <a:effectLst/>
                <a:latin typeface="FontinSans"/>
              </a:rPr>
              <a:t>GYÓGYSZERÉSZETI INTÉZET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7EC3F-A916-4BE8-B6A0-F4CCC58ECD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333333"/>
                </a:solidFill>
                <a:effectLst/>
                <a:latin typeface="Lucida Grande"/>
              </a:rPr>
              <a:t>Farmakoökonómia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Lucida Grande"/>
              </a:rPr>
              <a:t>nem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Lucida Grande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Lucida Grande"/>
              </a:rPr>
              <a:t>önálló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Lucida Grande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Lucida Grande"/>
              </a:rPr>
              <a:t>Intézeti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Lucida Grande"/>
              </a:rPr>
              <a:t> </a:t>
            </a:r>
            <a:r>
              <a:rPr lang="en-US" sz="2800" b="0" i="0" dirty="0" err="1">
                <a:solidFill>
                  <a:srgbClr val="333333"/>
                </a:solidFill>
                <a:effectLst/>
                <a:latin typeface="Lucida Grande"/>
              </a:rPr>
              <a:t>Tanszék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111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33BF18B-C8A1-400D-BBBD-6103EC9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6B05D7-1CCE-4CC9-B101-F415306BB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69" y="2111252"/>
            <a:ext cx="3521653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Kínálat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oldali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üzenetek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gyógyszeriparban</a:t>
            </a:r>
            <a:endParaRPr lang="en-US" sz="3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Joshua Howe: I Want You (to Spend a lot...)- Uncle Sam Santa">
            <a:extLst>
              <a:ext uri="{FF2B5EF4-FFF2-40B4-BE49-F238E27FC236}">
                <a16:creationId xmlns:a16="http://schemas.microsoft.com/office/drawing/2014/main" id="{8AC9E44A-2DC4-483D-938C-510DF9B70C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" r="5128" b="2"/>
          <a:stretch/>
        </p:blipFill>
        <p:spPr bwMode="auto">
          <a:xfrm>
            <a:off x="545231" y="858525"/>
            <a:ext cx="3719192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santa gives more to rich">
            <a:extLst>
              <a:ext uri="{FF2B5EF4-FFF2-40B4-BE49-F238E27FC236}">
                <a16:creationId xmlns:a16="http://schemas.microsoft.com/office/drawing/2014/main" id="{24592E33-A546-4441-915A-4B8656C134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" r="5" b="5"/>
          <a:stretch/>
        </p:blipFill>
        <p:spPr bwMode="auto">
          <a:xfrm>
            <a:off x="4457706" y="858524"/>
            <a:ext cx="3685032" cy="250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DDC17978-E47D-49CA-9215-896F13FD8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4" r="-1" b="41501"/>
          <a:stretch/>
        </p:blipFill>
        <p:spPr bwMode="auto">
          <a:xfrm>
            <a:off x="4457712" y="3564974"/>
            <a:ext cx="3685031" cy="250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1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CE77B-F01D-4BAA-9B8D-EACEADB01A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i="0" cap="all" dirty="0">
                <a:solidFill>
                  <a:srgbClr val="525042"/>
                </a:solidFill>
                <a:effectLst/>
                <a:latin typeface="FontinSans"/>
              </a:rPr>
              <a:t>DEPARTMENT OF PHARMACEUTICS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B173F-3AFA-45C2-AFC0-949279D663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525042"/>
                </a:solidFill>
                <a:latin typeface="FontinSans"/>
              </a:rPr>
              <a:t>Division of Pharmacoeconomics</a:t>
            </a:r>
          </a:p>
          <a:p>
            <a:r>
              <a:rPr lang="en-US" sz="2800" b="0" i="0" dirty="0">
                <a:solidFill>
                  <a:srgbClr val="525042"/>
                </a:solidFill>
                <a:effectLst/>
                <a:latin typeface="FontinSans"/>
              </a:rPr>
              <a:t>Undergraduate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38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33BF18B-C8A1-400D-BBBD-6103EC9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6B05D7-1CCE-4CC9-B101-F415306BB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883" y="2041442"/>
            <a:ext cx="3521653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Strong perceived message of Pharmaceutical industry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Joshua Howe: I Want You (to Spend a lot...)- Uncle Sam Santa">
            <a:extLst>
              <a:ext uri="{FF2B5EF4-FFF2-40B4-BE49-F238E27FC236}">
                <a16:creationId xmlns:a16="http://schemas.microsoft.com/office/drawing/2014/main" id="{8AC9E44A-2DC4-483D-938C-510DF9B70C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5" r="5128" b="2"/>
          <a:stretch/>
        </p:blipFill>
        <p:spPr bwMode="auto">
          <a:xfrm>
            <a:off x="545231" y="858525"/>
            <a:ext cx="3719192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santa gives more to rich">
            <a:extLst>
              <a:ext uri="{FF2B5EF4-FFF2-40B4-BE49-F238E27FC236}">
                <a16:creationId xmlns:a16="http://schemas.microsoft.com/office/drawing/2014/main" id="{24592E33-A546-4441-915A-4B8656C134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3" r="5" b="5"/>
          <a:stretch/>
        </p:blipFill>
        <p:spPr bwMode="auto">
          <a:xfrm>
            <a:off x="4457706" y="858524"/>
            <a:ext cx="3685032" cy="250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DDC17978-E47D-49CA-9215-896F13FD80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4" r="-1" b="41501"/>
          <a:stretch/>
        </p:blipFill>
        <p:spPr bwMode="auto">
          <a:xfrm>
            <a:off x="4457712" y="3564974"/>
            <a:ext cx="3685031" cy="250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8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FontinSans</vt:lpstr>
      <vt:lpstr>Lucida Grande</vt:lpstr>
      <vt:lpstr>Office Theme</vt:lpstr>
      <vt:lpstr>GYÓGYSZERÉSZETI INTÉZET</vt:lpstr>
      <vt:lpstr>Kínálat oldali üzenetek a gyógyszeriparban</vt:lpstr>
      <vt:lpstr>DEPARTMENT OF PHARMACEUTICS</vt:lpstr>
      <vt:lpstr>Strong perceived message of Pharmaceutical industry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GYÓGYSZERÉSZETI INTÉZET</dc:title>
  <dc:creator>Kovács Sándor</dc:creator>
  <cp:lastModifiedBy>Kovács Sándor</cp:lastModifiedBy>
  <cp:revision>2</cp:revision>
  <dcterms:created xsi:type="dcterms:W3CDTF">2021-09-29T12:16:44Z</dcterms:created>
  <dcterms:modified xsi:type="dcterms:W3CDTF">2021-09-29T12:51:38Z</dcterms:modified>
</cp:coreProperties>
</file>